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5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1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77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9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1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78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19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07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07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7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06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0F983-2E51-4DE1-BC4B-229231A3D5F7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4E921-78C4-4B50-BD20-9F433036E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ma"/><Relationship Id="rId13" Type="http://schemas.microsoft.com/office/2007/relationships/media" Target="../media/media7.m4a"/><Relationship Id="rId18" Type="http://schemas.openxmlformats.org/officeDocument/2006/relationships/image" Target="../media/image1.jpeg"/><Relationship Id="rId3" Type="http://schemas.microsoft.com/office/2007/relationships/media" Target="../media/media2.wma"/><Relationship Id="rId21" Type="http://schemas.openxmlformats.org/officeDocument/2006/relationships/image" Target="../media/image4.jpg"/><Relationship Id="rId7" Type="http://schemas.microsoft.com/office/2007/relationships/media" Target="../media/media4.wma"/><Relationship Id="rId12" Type="http://schemas.openxmlformats.org/officeDocument/2006/relationships/audio" Target="../media/media6.m4a"/><Relationship Id="rId17" Type="http://schemas.openxmlformats.org/officeDocument/2006/relationships/slideLayout" Target="../slideLayouts/slideLayout7.xml"/><Relationship Id="rId2" Type="http://schemas.openxmlformats.org/officeDocument/2006/relationships/audio" Target="../media/media1.wma"/><Relationship Id="rId16" Type="http://schemas.openxmlformats.org/officeDocument/2006/relationships/audio" Target="../media/media8.m4a"/><Relationship Id="rId20" Type="http://schemas.openxmlformats.org/officeDocument/2006/relationships/image" Target="../media/image3.jpeg"/><Relationship Id="rId1" Type="http://schemas.microsoft.com/office/2007/relationships/media" Target="../media/media1.wma"/><Relationship Id="rId6" Type="http://schemas.openxmlformats.org/officeDocument/2006/relationships/audio" Target="../media/media3.wma"/><Relationship Id="rId11" Type="http://schemas.microsoft.com/office/2007/relationships/media" Target="../media/media6.m4a"/><Relationship Id="rId5" Type="http://schemas.microsoft.com/office/2007/relationships/media" Target="../media/media3.wma"/><Relationship Id="rId15" Type="http://schemas.microsoft.com/office/2007/relationships/media" Target="../media/media8.m4a"/><Relationship Id="rId23" Type="http://schemas.openxmlformats.org/officeDocument/2006/relationships/image" Target="../media/image6.jpeg"/><Relationship Id="rId10" Type="http://schemas.openxmlformats.org/officeDocument/2006/relationships/audio" Target="../media/media5.wma"/><Relationship Id="rId19" Type="http://schemas.openxmlformats.org/officeDocument/2006/relationships/image" Target="../media/image2.png"/><Relationship Id="rId4" Type="http://schemas.openxmlformats.org/officeDocument/2006/relationships/audio" Target="../media/media2.wma"/><Relationship Id="rId9" Type="http://schemas.microsoft.com/office/2007/relationships/media" Target="../media/media5.wma"/><Relationship Id="rId14" Type="http://schemas.openxmlformats.org/officeDocument/2006/relationships/audio" Target="../media/media7.m4a"/><Relationship Id="rId2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asus\Pictures\images.jpg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20" y="1156434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852382" y="1156435"/>
            <a:ext cx="35801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-Who was  </a:t>
            </a:r>
            <a:r>
              <a:rPr lang="en-US" dirty="0" err="1" smtClean="0"/>
              <a:t>Nikolay</a:t>
            </a:r>
            <a:r>
              <a:rPr lang="en-US" dirty="0" smtClean="0"/>
              <a:t> Gogol?</a:t>
            </a:r>
          </a:p>
          <a:p>
            <a:r>
              <a:rPr lang="en-US" dirty="0" smtClean="0"/>
              <a:t>-He was a famous  writer.</a:t>
            </a:r>
          </a:p>
          <a:p>
            <a:r>
              <a:rPr lang="en-US" dirty="0" smtClean="0"/>
              <a:t>-When was he born?</a:t>
            </a:r>
          </a:p>
          <a:p>
            <a:r>
              <a:rPr lang="en-US" dirty="0" smtClean="0"/>
              <a:t>-He was born in 1809.</a:t>
            </a:r>
          </a:p>
          <a:p>
            <a:r>
              <a:rPr lang="en-US" dirty="0" smtClean="0"/>
              <a:t>-Was he English?</a:t>
            </a:r>
          </a:p>
          <a:p>
            <a:r>
              <a:rPr lang="en-US" dirty="0" smtClean="0"/>
              <a:t>-No, he was Russian.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37481" y="382137"/>
            <a:ext cx="3624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smtClean="0"/>
              <a:t>Listen</a:t>
            </a:r>
            <a:r>
              <a:rPr lang="ru-RU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the dialogue and </a:t>
            </a:r>
            <a:r>
              <a:rPr lang="en-US" dirty="0" smtClean="0"/>
              <a:t>repeat 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8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5627428" y="1156434"/>
            <a:ext cx="609600" cy="609600"/>
          </a:xfrm>
          <a:prstGeom prst="rect">
            <a:avLst/>
          </a:prstGeom>
        </p:spPr>
      </p:pic>
      <p:pic>
        <p:nvPicPr>
          <p:cNvPr id="9" name="Рисунок 8" descr="C:\Users\asus\Pictures\Без названия.jpg"/>
          <p:cNvPicPr/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18" y="4181139"/>
            <a:ext cx="1990725" cy="218222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7006255" y="427269"/>
            <a:ext cx="2108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writer-</a:t>
            </a:r>
            <a:r>
              <a:rPr lang="ru-RU" dirty="0" smtClean="0"/>
              <a:t>писатель</a:t>
            </a:r>
          </a:p>
          <a:p>
            <a:r>
              <a:rPr lang="ru-RU" dirty="0" smtClean="0"/>
              <a:t>А </a:t>
            </a:r>
            <a:r>
              <a:rPr lang="en-US" dirty="0" smtClean="0"/>
              <a:t>poet-</a:t>
            </a:r>
            <a:r>
              <a:rPr lang="ru-RU" dirty="0" smtClean="0"/>
              <a:t>поет</a:t>
            </a:r>
            <a:endParaRPr lang="en-US" dirty="0" smtClean="0"/>
          </a:p>
          <a:p>
            <a:r>
              <a:rPr lang="en-US" dirty="0" smtClean="0"/>
              <a:t>A politician-</a:t>
            </a:r>
            <a:r>
              <a:rPr lang="ru-RU" dirty="0" smtClean="0"/>
              <a:t>политик</a:t>
            </a:r>
          </a:p>
          <a:p>
            <a:r>
              <a:rPr lang="en-US" dirty="0" smtClean="0"/>
              <a:t>An  artist- </a:t>
            </a:r>
            <a:r>
              <a:rPr lang="ru-RU" dirty="0" smtClean="0"/>
              <a:t>художник</a:t>
            </a:r>
            <a:endParaRPr lang="ru-RU" dirty="0"/>
          </a:p>
        </p:txBody>
      </p:sp>
      <p:pic>
        <p:nvPicPr>
          <p:cNvPr id="12" name="Записанный звук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8218381" y="671177"/>
            <a:ext cx="449016" cy="44901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962" y="4242552"/>
            <a:ext cx="2641425" cy="218222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442" y="4181138"/>
            <a:ext cx="1794340" cy="218222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66" y="4181139"/>
            <a:ext cx="1995322" cy="21822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37481" y="3684896"/>
            <a:ext cx="880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Make up the dialogues about each person as in the example above and write them down.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233313" y="1924334"/>
            <a:ext cx="3326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Well-known</a:t>
            </a:r>
            <a:r>
              <a:rPr lang="en-US" dirty="0" smtClean="0"/>
              <a:t>-</a:t>
            </a:r>
            <a:r>
              <a:rPr lang="ru-RU" dirty="0" smtClean="0"/>
              <a:t>  хорошо известный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Great</a:t>
            </a:r>
            <a:r>
              <a:rPr lang="en-US" dirty="0" smtClean="0"/>
              <a:t>-</a:t>
            </a:r>
            <a:r>
              <a:rPr lang="ru-RU" dirty="0" smtClean="0"/>
              <a:t>               великий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Outstanding</a:t>
            </a:r>
            <a:r>
              <a:rPr lang="en-US" dirty="0" smtClean="0"/>
              <a:t>-</a:t>
            </a:r>
            <a:r>
              <a:rPr lang="ru-RU" dirty="0" smtClean="0"/>
              <a:t>    выдающийся</a:t>
            </a:r>
          </a:p>
          <a:p>
            <a:endParaRPr lang="ru-RU" dirty="0"/>
          </a:p>
        </p:txBody>
      </p:sp>
      <p:pic>
        <p:nvPicPr>
          <p:cNvPr id="19" name="Записанный звук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10750900" y="1766034"/>
            <a:ext cx="609600" cy="609600"/>
          </a:xfrm>
          <a:prstGeom prst="rect">
            <a:avLst/>
          </a:prstGeom>
        </p:spPr>
      </p:pic>
      <p:pic>
        <p:nvPicPr>
          <p:cNvPr id="20" name="Записанный звук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9757776" y="2107270"/>
            <a:ext cx="609600" cy="609600"/>
          </a:xfrm>
          <a:prstGeom prst="rect">
            <a:avLst/>
          </a:prstGeom>
        </p:spPr>
      </p:pic>
      <p:pic>
        <p:nvPicPr>
          <p:cNvPr id="21" name="Записанный звук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10158756" y="2490380"/>
            <a:ext cx="609600" cy="60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3889" y="636335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Pushkin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94078" y="6486187"/>
            <a:ext cx="137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Churchill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784625" y="6346809"/>
            <a:ext cx="1278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Tchaikovsky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9148177" y="6424772"/>
            <a:ext cx="160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Michelangelo</a:t>
            </a:r>
            <a:endParaRPr lang="ru-RU" dirty="0"/>
          </a:p>
        </p:txBody>
      </p:sp>
      <p:pic>
        <p:nvPicPr>
          <p:cNvPr id="30" name="Записанный звук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9033577" y="867595"/>
            <a:ext cx="609600" cy="609600"/>
          </a:xfrm>
          <a:prstGeom prst="rect">
            <a:avLst/>
          </a:prstGeom>
        </p:spPr>
      </p:pic>
      <p:pic>
        <p:nvPicPr>
          <p:cNvPr id="31" name="Записанный звук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8809917" y="282679"/>
            <a:ext cx="609600" cy="609600"/>
          </a:xfrm>
          <a:prstGeom prst="rect">
            <a:avLst/>
          </a:prstGeom>
        </p:spPr>
      </p:pic>
      <p:pic>
        <p:nvPicPr>
          <p:cNvPr id="32" name="Записанный звук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9074147" y="120310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3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4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869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53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529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930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2302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2000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89</Words>
  <Application>Microsoft Office PowerPoint</Application>
  <PresentationFormat>Широкоэкранный</PresentationFormat>
  <Paragraphs>19</Paragraphs>
  <Slides>1</Slides>
  <Notes>0</Notes>
  <HiddenSlides>0</HiddenSlides>
  <MMClips>8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Ромка Мазафака</cp:lastModifiedBy>
  <cp:revision>12</cp:revision>
  <dcterms:created xsi:type="dcterms:W3CDTF">2020-04-09T09:15:31Z</dcterms:created>
  <dcterms:modified xsi:type="dcterms:W3CDTF">2023-12-10T21:21:30Z</dcterms:modified>
</cp:coreProperties>
</file>